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"/>
  </p:notesMasterIdLst>
  <p:sldIdLst>
    <p:sldId id="256" r:id="rId5"/>
  </p:sldIdLst>
  <p:sldSz cx="11160125" cy="6480175"/>
  <p:notesSz cx="6858000" cy="9144000"/>
  <p:defaultTextStyle>
    <a:defPPr>
      <a:defRPr lang="en-US"/>
    </a:defPPr>
    <a:lvl1pPr marL="0" algn="l" defTabSz="424469" rtl="0" eaLnBrk="1" latinLnBrk="0" hangingPunct="1">
      <a:defRPr sz="1671" kern="1200">
        <a:solidFill>
          <a:schemeClr val="tx1"/>
        </a:solidFill>
        <a:latin typeface="+mn-lt"/>
        <a:ea typeface="+mn-ea"/>
        <a:cs typeface="+mn-cs"/>
      </a:defRPr>
    </a:lvl1pPr>
    <a:lvl2pPr marL="424469" algn="l" defTabSz="424469" rtl="0" eaLnBrk="1" latinLnBrk="0" hangingPunct="1">
      <a:defRPr sz="1671" kern="1200">
        <a:solidFill>
          <a:schemeClr val="tx1"/>
        </a:solidFill>
        <a:latin typeface="+mn-lt"/>
        <a:ea typeface="+mn-ea"/>
        <a:cs typeface="+mn-cs"/>
      </a:defRPr>
    </a:lvl2pPr>
    <a:lvl3pPr marL="848938" algn="l" defTabSz="424469" rtl="0" eaLnBrk="1" latinLnBrk="0" hangingPunct="1">
      <a:defRPr sz="1671" kern="1200">
        <a:solidFill>
          <a:schemeClr val="tx1"/>
        </a:solidFill>
        <a:latin typeface="+mn-lt"/>
        <a:ea typeface="+mn-ea"/>
        <a:cs typeface="+mn-cs"/>
      </a:defRPr>
    </a:lvl3pPr>
    <a:lvl4pPr marL="1273407" algn="l" defTabSz="424469" rtl="0" eaLnBrk="1" latinLnBrk="0" hangingPunct="1">
      <a:defRPr sz="1671" kern="1200">
        <a:solidFill>
          <a:schemeClr val="tx1"/>
        </a:solidFill>
        <a:latin typeface="+mn-lt"/>
        <a:ea typeface="+mn-ea"/>
        <a:cs typeface="+mn-cs"/>
      </a:defRPr>
    </a:lvl4pPr>
    <a:lvl5pPr marL="1697876" algn="l" defTabSz="424469" rtl="0" eaLnBrk="1" latinLnBrk="0" hangingPunct="1">
      <a:defRPr sz="1671" kern="1200">
        <a:solidFill>
          <a:schemeClr val="tx1"/>
        </a:solidFill>
        <a:latin typeface="+mn-lt"/>
        <a:ea typeface="+mn-ea"/>
        <a:cs typeface="+mn-cs"/>
      </a:defRPr>
    </a:lvl5pPr>
    <a:lvl6pPr marL="2122345" algn="l" defTabSz="424469" rtl="0" eaLnBrk="1" latinLnBrk="0" hangingPunct="1">
      <a:defRPr sz="1671" kern="1200">
        <a:solidFill>
          <a:schemeClr val="tx1"/>
        </a:solidFill>
        <a:latin typeface="+mn-lt"/>
        <a:ea typeface="+mn-ea"/>
        <a:cs typeface="+mn-cs"/>
      </a:defRPr>
    </a:lvl6pPr>
    <a:lvl7pPr marL="2546814" algn="l" defTabSz="424469" rtl="0" eaLnBrk="1" latinLnBrk="0" hangingPunct="1">
      <a:defRPr sz="1671" kern="1200">
        <a:solidFill>
          <a:schemeClr val="tx1"/>
        </a:solidFill>
        <a:latin typeface="+mn-lt"/>
        <a:ea typeface="+mn-ea"/>
        <a:cs typeface="+mn-cs"/>
      </a:defRPr>
    </a:lvl7pPr>
    <a:lvl8pPr marL="2971283" algn="l" defTabSz="424469" rtl="0" eaLnBrk="1" latinLnBrk="0" hangingPunct="1">
      <a:defRPr sz="1671" kern="1200">
        <a:solidFill>
          <a:schemeClr val="tx1"/>
        </a:solidFill>
        <a:latin typeface="+mn-lt"/>
        <a:ea typeface="+mn-ea"/>
        <a:cs typeface="+mn-cs"/>
      </a:defRPr>
    </a:lvl8pPr>
    <a:lvl9pPr marL="3395752" algn="l" defTabSz="424469" rtl="0" eaLnBrk="1" latinLnBrk="0" hangingPunct="1">
      <a:defRPr sz="16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5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D"/>
    <a:srgbClr val="DD003A"/>
    <a:srgbClr val="DE7762"/>
    <a:srgbClr val="0A2965"/>
    <a:srgbClr val="227BB1"/>
    <a:srgbClr val="2D3F57"/>
    <a:srgbClr val="313B53"/>
    <a:srgbClr val="E3A939"/>
    <a:srgbClr val="FFC600"/>
    <a:srgbClr val="E7B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8" autoAdjust="0"/>
    <p:restoredTop sz="95523" autoAdjust="0"/>
  </p:normalViewPr>
  <p:slideViewPr>
    <p:cSldViewPr snapToGrid="0" snapToObjects="1">
      <p:cViewPr varScale="1">
        <p:scale>
          <a:sx n="128" d="100"/>
          <a:sy n="128" d="100"/>
        </p:scale>
        <p:origin x="1160" y="160"/>
      </p:cViewPr>
      <p:guideLst>
        <p:guide orient="horz" pos="2041"/>
        <p:guide pos="35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2E643-E369-0B41-A8C0-CEB15FB1462F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1143000"/>
            <a:ext cx="5314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EA202-2F5B-6948-A1C8-0219E1646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82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2841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1pPr>
    <a:lvl2pPr marL="346420" algn="l" defTabSz="692841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2pPr>
    <a:lvl3pPr marL="692841" algn="l" defTabSz="692841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3pPr>
    <a:lvl4pPr marL="1039261" algn="l" defTabSz="692841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4pPr>
    <a:lvl5pPr marL="1385682" algn="l" defTabSz="692841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5pPr>
    <a:lvl6pPr marL="1732102" algn="l" defTabSz="692841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6pPr>
    <a:lvl7pPr marL="2078523" algn="l" defTabSz="692841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7pPr>
    <a:lvl8pPr marL="2424943" algn="l" defTabSz="692841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8pPr>
    <a:lvl9pPr marL="2771364" algn="l" defTabSz="692841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1525" y="1143000"/>
            <a:ext cx="531495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A202-2F5B-6948-A1C8-0219E1646C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81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020" y="2013071"/>
            <a:ext cx="9486107" cy="13890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030" y="3672112"/>
            <a:ext cx="7812091" cy="1656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9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50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3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1097" y="259525"/>
            <a:ext cx="2511029" cy="5529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015" y="259525"/>
            <a:ext cx="7347084" cy="5529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85" y="4164128"/>
            <a:ext cx="9486107" cy="1287034"/>
          </a:xfrm>
        </p:spPr>
        <p:txBody>
          <a:bodyPr anchor="t"/>
          <a:lstStyle>
            <a:lvl1pPr algn="l">
              <a:defRPr sz="867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85" y="2746589"/>
            <a:ext cx="9486107" cy="1417538"/>
          </a:xfrm>
        </p:spPr>
        <p:txBody>
          <a:bodyPr anchor="b"/>
          <a:lstStyle>
            <a:lvl1pPr marL="0" indent="0">
              <a:buNone/>
              <a:defRPr sz="4336">
                <a:solidFill>
                  <a:schemeClr val="tx1">
                    <a:tint val="75000"/>
                  </a:schemeClr>
                </a:solidFill>
              </a:defRPr>
            </a:lvl1pPr>
            <a:lvl2pPr marL="991825" indent="0">
              <a:buNone/>
              <a:defRPr sz="3906">
                <a:solidFill>
                  <a:schemeClr val="tx1">
                    <a:tint val="75000"/>
                  </a:schemeClr>
                </a:solidFill>
              </a:defRPr>
            </a:lvl2pPr>
            <a:lvl3pPr marL="1983650" indent="0">
              <a:buNone/>
              <a:defRPr sz="3474">
                <a:solidFill>
                  <a:schemeClr val="tx1">
                    <a:tint val="75000"/>
                  </a:schemeClr>
                </a:solidFill>
              </a:defRPr>
            </a:lvl3pPr>
            <a:lvl4pPr marL="2975465" indent="0">
              <a:buNone/>
              <a:defRPr sz="3038">
                <a:solidFill>
                  <a:schemeClr val="tx1">
                    <a:tint val="75000"/>
                  </a:schemeClr>
                </a:solidFill>
              </a:defRPr>
            </a:lvl4pPr>
            <a:lvl5pPr marL="3967298" indent="0">
              <a:buNone/>
              <a:defRPr sz="3038">
                <a:solidFill>
                  <a:schemeClr val="tx1">
                    <a:tint val="75000"/>
                  </a:schemeClr>
                </a:solidFill>
              </a:defRPr>
            </a:lvl5pPr>
            <a:lvl6pPr marL="4959122" indent="0">
              <a:buNone/>
              <a:defRPr sz="3038">
                <a:solidFill>
                  <a:schemeClr val="tx1">
                    <a:tint val="75000"/>
                  </a:schemeClr>
                </a:solidFill>
              </a:defRPr>
            </a:lvl6pPr>
            <a:lvl7pPr marL="5950946" indent="0">
              <a:buNone/>
              <a:defRPr sz="3038">
                <a:solidFill>
                  <a:schemeClr val="tx1">
                    <a:tint val="75000"/>
                  </a:schemeClr>
                </a:solidFill>
              </a:defRPr>
            </a:lvl7pPr>
            <a:lvl8pPr marL="6942770" indent="0">
              <a:buNone/>
              <a:defRPr sz="3038">
                <a:solidFill>
                  <a:schemeClr val="tx1">
                    <a:tint val="75000"/>
                  </a:schemeClr>
                </a:solidFill>
              </a:defRPr>
            </a:lvl8pPr>
            <a:lvl9pPr marL="7934591" indent="0">
              <a:buNone/>
              <a:defRPr sz="30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20" y="1512060"/>
            <a:ext cx="4929056" cy="4276615"/>
          </a:xfrm>
        </p:spPr>
        <p:txBody>
          <a:bodyPr/>
          <a:lstStyle>
            <a:lvl1pPr>
              <a:defRPr sz="6076"/>
            </a:lvl1pPr>
            <a:lvl2pPr>
              <a:defRPr sz="5209"/>
            </a:lvl2pPr>
            <a:lvl3pPr>
              <a:defRPr sz="4336"/>
            </a:lvl3pPr>
            <a:lvl4pPr>
              <a:defRPr sz="3906"/>
            </a:lvl4pPr>
            <a:lvl5pPr>
              <a:defRPr sz="3906"/>
            </a:lvl5pPr>
            <a:lvl6pPr>
              <a:defRPr sz="3906"/>
            </a:lvl6pPr>
            <a:lvl7pPr>
              <a:defRPr sz="3906"/>
            </a:lvl7pPr>
            <a:lvl8pPr>
              <a:defRPr sz="3906"/>
            </a:lvl8pPr>
            <a:lvl9pPr>
              <a:defRPr sz="3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3077" y="1512060"/>
            <a:ext cx="4929056" cy="4276615"/>
          </a:xfrm>
        </p:spPr>
        <p:txBody>
          <a:bodyPr/>
          <a:lstStyle>
            <a:lvl1pPr>
              <a:defRPr sz="6076"/>
            </a:lvl1pPr>
            <a:lvl2pPr>
              <a:defRPr sz="5209"/>
            </a:lvl2pPr>
            <a:lvl3pPr>
              <a:defRPr sz="4336"/>
            </a:lvl3pPr>
            <a:lvl4pPr>
              <a:defRPr sz="3906"/>
            </a:lvl4pPr>
            <a:lvl5pPr>
              <a:defRPr sz="3906"/>
            </a:lvl5pPr>
            <a:lvl6pPr>
              <a:defRPr sz="3906"/>
            </a:lvl6pPr>
            <a:lvl7pPr>
              <a:defRPr sz="3906"/>
            </a:lvl7pPr>
            <a:lvl8pPr>
              <a:defRPr sz="3906"/>
            </a:lvl8pPr>
            <a:lvl9pPr>
              <a:defRPr sz="3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26" y="1450551"/>
            <a:ext cx="4930994" cy="604516"/>
          </a:xfrm>
        </p:spPr>
        <p:txBody>
          <a:bodyPr anchor="b"/>
          <a:lstStyle>
            <a:lvl1pPr marL="0" indent="0">
              <a:buNone/>
              <a:defRPr sz="5209" b="1"/>
            </a:lvl1pPr>
            <a:lvl2pPr marL="991825" indent="0">
              <a:buNone/>
              <a:defRPr sz="4336" b="1"/>
            </a:lvl2pPr>
            <a:lvl3pPr marL="1983650" indent="0">
              <a:buNone/>
              <a:defRPr sz="3906" b="1"/>
            </a:lvl3pPr>
            <a:lvl4pPr marL="2975465" indent="0">
              <a:buNone/>
              <a:defRPr sz="3474" b="1"/>
            </a:lvl4pPr>
            <a:lvl5pPr marL="3967298" indent="0">
              <a:buNone/>
              <a:defRPr sz="3474" b="1"/>
            </a:lvl5pPr>
            <a:lvl6pPr marL="4959122" indent="0">
              <a:buNone/>
              <a:defRPr sz="3474" b="1"/>
            </a:lvl6pPr>
            <a:lvl7pPr marL="5950946" indent="0">
              <a:buNone/>
              <a:defRPr sz="3474" b="1"/>
            </a:lvl7pPr>
            <a:lvl8pPr marL="6942770" indent="0">
              <a:buNone/>
              <a:defRPr sz="3474" b="1"/>
            </a:lvl8pPr>
            <a:lvl9pPr marL="7934591" indent="0">
              <a:buNone/>
              <a:defRPr sz="34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26" y="2055063"/>
            <a:ext cx="4930994" cy="3733601"/>
          </a:xfrm>
        </p:spPr>
        <p:txBody>
          <a:bodyPr/>
          <a:lstStyle>
            <a:lvl1pPr>
              <a:defRPr sz="5209"/>
            </a:lvl1pPr>
            <a:lvl2pPr>
              <a:defRPr sz="4336"/>
            </a:lvl2pPr>
            <a:lvl3pPr>
              <a:defRPr sz="3906"/>
            </a:lvl3pPr>
            <a:lvl4pPr>
              <a:defRPr sz="3474"/>
            </a:lvl4pPr>
            <a:lvl5pPr>
              <a:defRPr sz="3474"/>
            </a:lvl5pPr>
            <a:lvl6pPr>
              <a:defRPr sz="3474"/>
            </a:lvl6pPr>
            <a:lvl7pPr>
              <a:defRPr sz="3474"/>
            </a:lvl7pPr>
            <a:lvl8pPr>
              <a:defRPr sz="3474"/>
            </a:lvl8pPr>
            <a:lvl9pPr>
              <a:defRPr sz="34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213" y="1450551"/>
            <a:ext cx="4932928" cy="604516"/>
          </a:xfrm>
        </p:spPr>
        <p:txBody>
          <a:bodyPr anchor="b"/>
          <a:lstStyle>
            <a:lvl1pPr marL="0" indent="0">
              <a:buNone/>
              <a:defRPr sz="5209" b="1"/>
            </a:lvl1pPr>
            <a:lvl2pPr marL="991825" indent="0">
              <a:buNone/>
              <a:defRPr sz="4336" b="1"/>
            </a:lvl2pPr>
            <a:lvl3pPr marL="1983650" indent="0">
              <a:buNone/>
              <a:defRPr sz="3906" b="1"/>
            </a:lvl3pPr>
            <a:lvl4pPr marL="2975465" indent="0">
              <a:buNone/>
              <a:defRPr sz="3474" b="1"/>
            </a:lvl4pPr>
            <a:lvl5pPr marL="3967298" indent="0">
              <a:buNone/>
              <a:defRPr sz="3474" b="1"/>
            </a:lvl5pPr>
            <a:lvl6pPr marL="4959122" indent="0">
              <a:buNone/>
              <a:defRPr sz="3474" b="1"/>
            </a:lvl6pPr>
            <a:lvl7pPr marL="5950946" indent="0">
              <a:buNone/>
              <a:defRPr sz="3474" b="1"/>
            </a:lvl7pPr>
            <a:lvl8pPr marL="6942770" indent="0">
              <a:buNone/>
              <a:defRPr sz="3474" b="1"/>
            </a:lvl8pPr>
            <a:lvl9pPr marL="7934591" indent="0">
              <a:buNone/>
              <a:defRPr sz="34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213" y="2055063"/>
            <a:ext cx="4932928" cy="3733601"/>
          </a:xfrm>
        </p:spPr>
        <p:txBody>
          <a:bodyPr/>
          <a:lstStyle>
            <a:lvl1pPr>
              <a:defRPr sz="5209"/>
            </a:lvl1pPr>
            <a:lvl2pPr>
              <a:defRPr sz="4336"/>
            </a:lvl2pPr>
            <a:lvl3pPr>
              <a:defRPr sz="3906"/>
            </a:lvl3pPr>
            <a:lvl4pPr>
              <a:defRPr sz="3474"/>
            </a:lvl4pPr>
            <a:lvl5pPr>
              <a:defRPr sz="3474"/>
            </a:lvl5pPr>
            <a:lvl6pPr>
              <a:defRPr sz="3474"/>
            </a:lvl6pPr>
            <a:lvl7pPr>
              <a:defRPr sz="3474"/>
            </a:lvl7pPr>
            <a:lvl8pPr>
              <a:defRPr sz="3474"/>
            </a:lvl8pPr>
            <a:lvl9pPr>
              <a:defRPr sz="34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21" y="258020"/>
            <a:ext cx="3671606" cy="1098029"/>
          </a:xfrm>
        </p:spPr>
        <p:txBody>
          <a:bodyPr anchor="b"/>
          <a:lstStyle>
            <a:lvl1pPr algn="l">
              <a:defRPr sz="43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317" y="258019"/>
            <a:ext cx="6238823" cy="5530649"/>
          </a:xfrm>
        </p:spPr>
        <p:txBody>
          <a:bodyPr/>
          <a:lstStyle>
            <a:lvl1pPr>
              <a:defRPr sz="6944"/>
            </a:lvl1pPr>
            <a:lvl2pPr>
              <a:defRPr sz="6076"/>
            </a:lvl2pPr>
            <a:lvl3pPr>
              <a:defRPr sz="5209"/>
            </a:lvl3pPr>
            <a:lvl4pPr>
              <a:defRPr sz="4336"/>
            </a:lvl4pPr>
            <a:lvl5pPr>
              <a:defRPr sz="4336"/>
            </a:lvl5pPr>
            <a:lvl6pPr>
              <a:defRPr sz="4336"/>
            </a:lvl6pPr>
            <a:lvl7pPr>
              <a:defRPr sz="4336"/>
            </a:lvl7pPr>
            <a:lvl8pPr>
              <a:defRPr sz="4336"/>
            </a:lvl8pPr>
            <a:lvl9pPr>
              <a:defRPr sz="43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21" y="1356046"/>
            <a:ext cx="3671606" cy="4432621"/>
          </a:xfrm>
        </p:spPr>
        <p:txBody>
          <a:bodyPr/>
          <a:lstStyle>
            <a:lvl1pPr marL="0" indent="0">
              <a:buNone/>
              <a:defRPr sz="3038"/>
            </a:lvl1pPr>
            <a:lvl2pPr marL="991825" indent="0">
              <a:buNone/>
              <a:defRPr sz="2601"/>
            </a:lvl2pPr>
            <a:lvl3pPr marL="1983650" indent="0">
              <a:buNone/>
              <a:defRPr sz="2165"/>
            </a:lvl3pPr>
            <a:lvl4pPr marL="2975465" indent="0">
              <a:buNone/>
              <a:defRPr sz="1955"/>
            </a:lvl4pPr>
            <a:lvl5pPr marL="3967298" indent="0">
              <a:buNone/>
              <a:defRPr sz="1955"/>
            </a:lvl5pPr>
            <a:lvl6pPr marL="4959122" indent="0">
              <a:buNone/>
              <a:defRPr sz="1955"/>
            </a:lvl6pPr>
            <a:lvl7pPr marL="5950946" indent="0">
              <a:buNone/>
              <a:defRPr sz="1955"/>
            </a:lvl7pPr>
            <a:lvl8pPr marL="6942770" indent="0">
              <a:buNone/>
              <a:defRPr sz="1955"/>
            </a:lvl8pPr>
            <a:lvl9pPr marL="7934591" indent="0">
              <a:buNone/>
              <a:defRPr sz="19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472" y="4536150"/>
            <a:ext cx="6696075" cy="535516"/>
          </a:xfrm>
        </p:spPr>
        <p:txBody>
          <a:bodyPr anchor="b"/>
          <a:lstStyle>
            <a:lvl1pPr algn="l">
              <a:defRPr sz="43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7472" y="579023"/>
            <a:ext cx="6696075" cy="3888105"/>
          </a:xfrm>
        </p:spPr>
        <p:txBody>
          <a:bodyPr/>
          <a:lstStyle>
            <a:lvl1pPr marL="0" indent="0">
              <a:buNone/>
              <a:defRPr sz="6944"/>
            </a:lvl1pPr>
            <a:lvl2pPr marL="991825" indent="0">
              <a:buNone/>
              <a:defRPr sz="6076"/>
            </a:lvl2pPr>
            <a:lvl3pPr marL="1983650" indent="0">
              <a:buNone/>
              <a:defRPr sz="5209"/>
            </a:lvl3pPr>
            <a:lvl4pPr marL="2975465" indent="0">
              <a:buNone/>
              <a:defRPr sz="4336"/>
            </a:lvl4pPr>
            <a:lvl5pPr marL="3967298" indent="0">
              <a:buNone/>
              <a:defRPr sz="4336"/>
            </a:lvl5pPr>
            <a:lvl6pPr marL="4959122" indent="0">
              <a:buNone/>
              <a:defRPr sz="4336"/>
            </a:lvl6pPr>
            <a:lvl7pPr marL="5950946" indent="0">
              <a:buNone/>
              <a:defRPr sz="4336"/>
            </a:lvl7pPr>
            <a:lvl8pPr marL="6942770" indent="0">
              <a:buNone/>
              <a:defRPr sz="4336"/>
            </a:lvl8pPr>
            <a:lvl9pPr marL="7934591" indent="0">
              <a:buNone/>
              <a:defRPr sz="43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7472" y="5071655"/>
            <a:ext cx="6696075" cy="760519"/>
          </a:xfrm>
        </p:spPr>
        <p:txBody>
          <a:bodyPr/>
          <a:lstStyle>
            <a:lvl1pPr marL="0" indent="0">
              <a:buNone/>
              <a:defRPr sz="3038"/>
            </a:lvl1pPr>
            <a:lvl2pPr marL="991825" indent="0">
              <a:buNone/>
              <a:defRPr sz="2601"/>
            </a:lvl2pPr>
            <a:lvl3pPr marL="1983650" indent="0">
              <a:buNone/>
              <a:defRPr sz="2165"/>
            </a:lvl3pPr>
            <a:lvl4pPr marL="2975465" indent="0">
              <a:buNone/>
              <a:defRPr sz="1955"/>
            </a:lvl4pPr>
            <a:lvl5pPr marL="3967298" indent="0">
              <a:buNone/>
              <a:defRPr sz="1955"/>
            </a:lvl5pPr>
            <a:lvl6pPr marL="4959122" indent="0">
              <a:buNone/>
              <a:defRPr sz="1955"/>
            </a:lvl6pPr>
            <a:lvl7pPr marL="5950946" indent="0">
              <a:buNone/>
              <a:defRPr sz="1955"/>
            </a:lvl7pPr>
            <a:lvl8pPr marL="6942770" indent="0">
              <a:buNone/>
              <a:defRPr sz="1955"/>
            </a:lvl8pPr>
            <a:lvl9pPr marL="7934591" indent="0">
              <a:buNone/>
              <a:defRPr sz="19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15" y="259524"/>
            <a:ext cx="10044114" cy="108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15" y="1512060"/>
            <a:ext cx="10044114" cy="427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019" y="6006180"/>
            <a:ext cx="2604027" cy="34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3056" y="6006180"/>
            <a:ext cx="3534039" cy="34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101" y="6006180"/>
            <a:ext cx="2604027" cy="345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991825" rtl="0" eaLnBrk="1" latinLnBrk="0" hangingPunct="1">
        <a:spcBef>
          <a:spcPct val="0"/>
        </a:spcBef>
        <a:buNone/>
        <a:defRPr sz="95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3871" indent="-743871" algn="l" defTabSz="991825" rtl="0" eaLnBrk="1" latinLnBrk="0" hangingPunct="1">
        <a:spcBef>
          <a:spcPct val="20000"/>
        </a:spcBef>
        <a:buFont typeface="Arial"/>
        <a:buChar char="•"/>
        <a:defRPr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11714" indent="-619892" algn="l" defTabSz="991825" rtl="0" eaLnBrk="1" latinLnBrk="0" hangingPunct="1">
        <a:spcBef>
          <a:spcPct val="20000"/>
        </a:spcBef>
        <a:buFont typeface="Arial"/>
        <a:buChar char="–"/>
        <a:defRPr sz="6076" kern="1200">
          <a:solidFill>
            <a:schemeClr val="tx1"/>
          </a:solidFill>
          <a:latin typeface="+mn-lt"/>
          <a:ea typeface="+mn-ea"/>
          <a:cs typeface="+mn-cs"/>
        </a:defRPr>
      </a:lvl2pPr>
      <a:lvl3pPr marL="2479560" indent="-495912" algn="l" defTabSz="991825" rtl="0" eaLnBrk="1" latinLnBrk="0" hangingPunct="1">
        <a:spcBef>
          <a:spcPct val="20000"/>
        </a:spcBef>
        <a:buFont typeface="Arial"/>
        <a:buChar char="•"/>
        <a:defRPr sz="5209" kern="1200">
          <a:solidFill>
            <a:schemeClr val="tx1"/>
          </a:solidFill>
          <a:latin typeface="+mn-lt"/>
          <a:ea typeface="+mn-ea"/>
          <a:cs typeface="+mn-cs"/>
        </a:defRPr>
      </a:lvl3pPr>
      <a:lvl4pPr marL="3471383" indent="-495912" algn="l" defTabSz="991825" rtl="0" eaLnBrk="1" latinLnBrk="0" hangingPunct="1">
        <a:spcBef>
          <a:spcPct val="20000"/>
        </a:spcBef>
        <a:buFont typeface="Arial"/>
        <a:buChar char="–"/>
        <a:defRPr sz="4336" kern="1200">
          <a:solidFill>
            <a:schemeClr val="tx1"/>
          </a:solidFill>
          <a:latin typeface="+mn-lt"/>
          <a:ea typeface="+mn-ea"/>
          <a:cs typeface="+mn-cs"/>
        </a:defRPr>
      </a:lvl4pPr>
      <a:lvl5pPr marL="4463205" indent="-495912" algn="l" defTabSz="991825" rtl="0" eaLnBrk="1" latinLnBrk="0" hangingPunct="1">
        <a:spcBef>
          <a:spcPct val="20000"/>
        </a:spcBef>
        <a:buFont typeface="Arial"/>
        <a:buChar char="»"/>
        <a:defRPr sz="4336" kern="1200">
          <a:solidFill>
            <a:schemeClr val="tx1"/>
          </a:solidFill>
          <a:latin typeface="+mn-lt"/>
          <a:ea typeface="+mn-ea"/>
          <a:cs typeface="+mn-cs"/>
        </a:defRPr>
      </a:lvl5pPr>
      <a:lvl6pPr marL="5455031" indent="-495912" algn="l" defTabSz="991825" rtl="0" eaLnBrk="1" latinLnBrk="0" hangingPunct="1">
        <a:spcBef>
          <a:spcPct val="20000"/>
        </a:spcBef>
        <a:buFont typeface="Arial"/>
        <a:buChar char="•"/>
        <a:defRPr sz="4336" kern="1200">
          <a:solidFill>
            <a:schemeClr val="tx1"/>
          </a:solidFill>
          <a:latin typeface="+mn-lt"/>
          <a:ea typeface="+mn-ea"/>
          <a:cs typeface="+mn-cs"/>
        </a:defRPr>
      </a:lvl6pPr>
      <a:lvl7pPr marL="6446857" indent="-495912" algn="l" defTabSz="991825" rtl="0" eaLnBrk="1" latinLnBrk="0" hangingPunct="1">
        <a:spcBef>
          <a:spcPct val="20000"/>
        </a:spcBef>
        <a:buFont typeface="Arial"/>
        <a:buChar char="•"/>
        <a:defRPr sz="4336" kern="1200">
          <a:solidFill>
            <a:schemeClr val="tx1"/>
          </a:solidFill>
          <a:latin typeface="+mn-lt"/>
          <a:ea typeface="+mn-ea"/>
          <a:cs typeface="+mn-cs"/>
        </a:defRPr>
      </a:lvl7pPr>
      <a:lvl8pPr marL="7438681" indent="-495912" algn="l" defTabSz="991825" rtl="0" eaLnBrk="1" latinLnBrk="0" hangingPunct="1">
        <a:spcBef>
          <a:spcPct val="20000"/>
        </a:spcBef>
        <a:buFont typeface="Arial"/>
        <a:buChar char="•"/>
        <a:defRPr sz="4336" kern="1200">
          <a:solidFill>
            <a:schemeClr val="tx1"/>
          </a:solidFill>
          <a:latin typeface="+mn-lt"/>
          <a:ea typeface="+mn-ea"/>
          <a:cs typeface="+mn-cs"/>
        </a:defRPr>
      </a:lvl8pPr>
      <a:lvl9pPr marL="8430503" indent="-495912" algn="l" defTabSz="991825" rtl="0" eaLnBrk="1" latinLnBrk="0" hangingPunct="1">
        <a:spcBef>
          <a:spcPct val="20000"/>
        </a:spcBef>
        <a:buFont typeface="Arial"/>
        <a:buChar char="•"/>
        <a:defRPr sz="43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1825" rtl="0" eaLnBrk="1" latinLnBrk="0" hangingPunct="1">
        <a:defRPr sz="3906" kern="1200">
          <a:solidFill>
            <a:schemeClr val="tx1"/>
          </a:solidFill>
          <a:latin typeface="+mn-lt"/>
          <a:ea typeface="+mn-ea"/>
          <a:cs typeface="+mn-cs"/>
        </a:defRPr>
      </a:lvl1pPr>
      <a:lvl2pPr marL="991825" algn="l" defTabSz="991825" rtl="0" eaLnBrk="1" latinLnBrk="0" hangingPunct="1">
        <a:defRPr sz="3906" kern="1200">
          <a:solidFill>
            <a:schemeClr val="tx1"/>
          </a:solidFill>
          <a:latin typeface="+mn-lt"/>
          <a:ea typeface="+mn-ea"/>
          <a:cs typeface="+mn-cs"/>
        </a:defRPr>
      </a:lvl2pPr>
      <a:lvl3pPr marL="1983650" algn="l" defTabSz="991825" rtl="0" eaLnBrk="1" latinLnBrk="0" hangingPunct="1">
        <a:defRPr sz="3906" kern="1200">
          <a:solidFill>
            <a:schemeClr val="tx1"/>
          </a:solidFill>
          <a:latin typeface="+mn-lt"/>
          <a:ea typeface="+mn-ea"/>
          <a:cs typeface="+mn-cs"/>
        </a:defRPr>
      </a:lvl3pPr>
      <a:lvl4pPr marL="2975465" algn="l" defTabSz="991825" rtl="0" eaLnBrk="1" latinLnBrk="0" hangingPunct="1">
        <a:defRPr sz="3906" kern="1200">
          <a:solidFill>
            <a:schemeClr val="tx1"/>
          </a:solidFill>
          <a:latin typeface="+mn-lt"/>
          <a:ea typeface="+mn-ea"/>
          <a:cs typeface="+mn-cs"/>
        </a:defRPr>
      </a:lvl4pPr>
      <a:lvl5pPr marL="3967298" algn="l" defTabSz="991825" rtl="0" eaLnBrk="1" latinLnBrk="0" hangingPunct="1">
        <a:defRPr sz="3906" kern="1200">
          <a:solidFill>
            <a:schemeClr val="tx1"/>
          </a:solidFill>
          <a:latin typeface="+mn-lt"/>
          <a:ea typeface="+mn-ea"/>
          <a:cs typeface="+mn-cs"/>
        </a:defRPr>
      </a:lvl5pPr>
      <a:lvl6pPr marL="4959122" algn="l" defTabSz="991825" rtl="0" eaLnBrk="1" latinLnBrk="0" hangingPunct="1">
        <a:defRPr sz="3906" kern="1200">
          <a:solidFill>
            <a:schemeClr val="tx1"/>
          </a:solidFill>
          <a:latin typeface="+mn-lt"/>
          <a:ea typeface="+mn-ea"/>
          <a:cs typeface="+mn-cs"/>
        </a:defRPr>
      </a:lvl6pPr>
      <a:lvl7pPr marL="5950946" algn="l" defTabSz="991825" rtl="0" eaLnBrk="1" latinLnBrk="0" hangingPunct="1">
        <a:defRPr sz="3906" kern="1200">
          <a:solidFill>
            <a:schemeClr val="tx1"/>
          </a:solidFill>
          <a:latin typeface="+mn-lt"/>
          <a:ea typeface="+mn-ea"/>
          <a:cs typeface="+mn-cs"/>
        </a:defRPr>
      </a:lvl7pPr>
      <a:lvl8pPr marL="6942770" algn="l" defTabSz="991825" rtl="0" eaLnBrk="1" latinLnBrk="0" hangingPunct="1">
        <a:defRPr sz="3906" kern="1200">
          <a:solidFill>
            <a:schemeClr val="tx1"/>
          </a:solidFill>
          <a:latin typeface="+mn-lt"/>
          <a:ea typeface="+mn-ea"/>
          <a:cs typeface="+mn-cs"/>
        </a:defRPr>
      </a:lvl8pPr>
      <a:lvl9pPr marL="7934591" algn="l" defTabSz="991825" rtl="0" eaLnBrk="1" latinLnBrk="0" hangingPunct="1">
        <a:defRPr sz="39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E635E60-0C8C-2E83-2D60-CCBC46C28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4" y="0"/>
            <a:ext cx="11162419" cy="64801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0AEA7A-B4BF-56BA-A217-702B6F2EBD60}"/>
              </a:ext>
            </a:extLst>
          </p:cNvPr>
          <p:cNvSpPr txBox="1">
            <a:spLocks/>
          </p:cNvSpPr>
          <p:nvPr/>
        </p:nvSpPr>
        <p:spPr>
          <a:xfrm>
            <a:off x="3311148" y="1736752"/>
            <a:ext cx="3317722" cy="748480"/>
          </a:xfrm>
          <a:prstGeom prst="rect">
            <a:avLst/>
          </a:prstGeom>
          <a:effectLst/>
        </p:spPr>
        <p:txBody>
          <a:bodyPr vert="horz" lIns="198404" tIns="99200" rIns="198404" bIns="992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3B5D"/>
                </a:solidFill>
                <a:latin typeface="Bebas Kai" pitchFamily="82" charset="0"/>
                <a:ea typeface="Arial" charset="0"/>
                <a:cs typeface="Arial" panose="020B0604020202020204" pitchFamily="34" charset="0"/>
              </a:rPr>
              <a:t>18. 1. 2024</a:t>
            </a:r>
          </a:p>
        </p:txBody>
      </p:sp>
    </p:spTree>
    <p:extLst>
      <p:ext uri="{BB962C8B-B14F-4D97-AF65-F5344CB8AC3E}">
        <p14:creationId xmlns:p14="http://schemas.microsoft.com/office/powerpoint/2010/main" val="305260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492</TotalTime>
  <Words>6</Words>
  <Application>Microsoft Macintosh PowerPoint</Application>
  <PresentationFormat>Vlastní</PresentationFormat>
  <Paragraphs>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Bebas Kai</vt:lpstr>
      <vt:lpstr>Calibri</vt:lpstr>
      <vt:lpstr>Cambria</vt:lpstr>
      <vt:lpstr>Office Theme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Lucie Skřivánková</cp:lastModifiedBy>
  <cp:revision>140</cp:revision>
  <cp:lastPrinted>2019-06-07T09:28:43Z</cp:lastPrinted>
  <dcterms:created xsi:type="dcterms:W3CDTF">2010-04-12T23:12:02Z</dcterms:created>
  <dcterms:modified xsi:type="dcterms:W3CDTF">2023-12-20T13:31:08Z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