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256" r:id="rId5"/>
  </p:sldIdLst>
  <p:sldSz cx="10799763" cy="15479713"/>
  <p:notesSz cx="6858000" cy="9144000"/>
  <p:defaultTextStyle>
    <a:defPPr>
      <a:defRPr lang="en-US"/>
    </a:defPPr>
    <a:lvl1pPr marL="0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1pPr>
    <a:lvl2pPr marL="560207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2pPr>
    <a:lvl3pPr marL="1120414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3pPr>
    <a:lvl4pPr marL="1680621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4pPr>
    <a:lvl5pPr marL="2240829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5pPr>
    <a:lvl6pPr marL="2801036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6pPr>
    <a:lvl7pPr marL="3361243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7pPr>
    <a:lvl8pPr marL="3921450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8pPr>
    <a:lvl9pPr marL="4481657" algn="l" defTabSz="560207" rtl="0" eaLnBrk="1" latinLnBrk="0" hangingPunct="1">
      <a:defRPr sz="22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8" userDrawn="1">
          <p15:clr>
            <a:srgbClr val="A4A3A4"/>
          </p15:clr>
        </p15:guide>
        <p15:guide id="2" pos="34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61E"/>
    <a:srgbClr val="374171"/>
    <a:srgbClr val="EE757C"/>
    <a:srgbClr val="544590"/>
    <a:srgbClr val="E95091"/>
    <a:srgbClr val="D54646"/>
    <a:srgbClr val="E66564"/>
    <a:srgbClr val="C69C61"/>
    <a:srgbClr val="CC3748"/>
    <a:srgbClr val="E84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 autoAdjust="0"/>
    <p:restoredTop sz="95486" autoAdjust="0"/>
  </p:normalViewPr>
  <p:slideViewPr>
    <p:cSldViewPr snapToGrid="0" snapToObjects="1">
      <p:cViewPr varScale="1">
        <p:scale>
          <a:sx n="53" d="100"/>
          <a:sy n="53" d="100"/>
        </p:scale>
        <p:origin x="4232" y="176"/>
      </p:cViewPr>
      <p:guideLst>
        <p:guide orient="horz" pos="4878"/>
        <p:guide pos="34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E643-E369-0B41-A8C0-CEB15FB1462F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143000"/>
            <a:ext cx="2152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A202-2F5B-6948-A1C8-0219E1646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82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2675" y="1143000"/>
            <a:ext cx="215265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A202-2F5B-6948-A1C8-0219E1646C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81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91" y="4808776"/>
            <a:ext cx="9179800" cy="331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74" y="8771864"/>
            <a:ext cx="7559837" cy="39559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7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5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89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71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50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28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33" y="619938"/>
            <a:ext cx="2429948" cy="13207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96" y="619938"/>
            <a:ext cx="7109845" cy="13207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18" y="9947184"/>
            <a:ext cx="9179800" cy="3074442"/>
          </a:xfrm>
        </p:spPr>
        <p:txBody>
          <a:bodyPr anchor="t"/>
          <a:lstStyle>
            <a:lvl1pPr algn="l">
              <a:defRPr sz="2605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18" y="6560990"/>
            <a:ext cx="9179800" cy="3386186"/>
          </a:xfrm>
        </p:spPr>
        <p:txBody>
          <a:bodyPr anchor="b"/>
          <a:lstStyle>
            <a:lvl1pPr marL="0" indent="0">
              <a:buNone/>
              <a:defRPr sz="13022">
                <a:solidFill>
                  <a:schemeClr val="tx1">
                    <a:tint val="75000"/>
                  </a:schemeClr>
                </a:solidFill>
              </a:defRPr>
            </a:lvl1pPr>
            <a:lvl2pPr marL="2978608" indent="0">
              <a:buNone/>
              <a:defRPr sz="11730">
                <a:solidFill>
                  <a:schemeClr val="tx1">
                    <a:tint val="75000"/>
                  </a:schemeClr>
                </a:solidFill>
              </a:defRPr>
            </a:lvl2pPr>
            <a:lvl3pPr marL="5957213" indent="0">
              <a:buNone/>
              <a:defRPr sz="10434">
                <a:solidFill>
                  <a:schemeClr val="tx1">
                    <a:tint val="75000"/>
                  </a:schemeClr>
                </a:solidFill>
              </a:defRPr>
            </a:lvl3pPr>
            <a:lvl4pPr marL="8935794" indent="0">
              <a:buNone/>
              <a:defRPr sz="9127">
                <a:solidFill>
                  <a:schemeClr val="tx1">
                    <a:tint val="75000"/>
                  </a:schemeClr>
                </a:solidFill>
              </a:defRPr>
            </a:lvl4pPr>
            <a:lvl5pPr marL="11914424" indent="0">
              <a:buNone/>
              <a:defRPr sz="9127">
                <a:solidFill>
                  <a:schemeClr val="tx1">
                    <a:tint val="75000"/>
                  </a:schemeClr>
                </a:solidFill>
              </a:defRPr>
            </a:lvl5pPr>
            <a:lvl6pPr marL="14893026" indent="0">
              <a:buNone/>
              <a:defRPr sz="9127">
                <a:solidFill>
                  <a:schemeClr val="tx1">
                    <a:tint val="75000"/>
                  </a:schemeClr>
                </a:solidFill>
              </a:defRPr>
            </a:lvl6pPr>
            <a:lvl7pPr marL="17871631" indent="0">
              <a:buNone/>
              <a:defRPr sz="9127">
                <a:solidFill>
                  <a:schemeClr val="tx1">
                    <a:tint val="75000"/>
                  </a:schemeClr>
                </a:solidFill>
              </a:defRPr>
            </a:lvl7pPr>
            <a:lvl8pPr marL="20850234" indent="0">
              <a:buNone/>
              <a:defRPr sz="9127">
                <a:solidFill>
                  <a:schemeClr val="tx1">
                    <a:tint val="75000"/>
                  </a:schemeClr>
                </a:solidFill>
              </a:defRPr>
            </a:lvl8pPr>
            <a:lvl9pPr marL="23828832" indent="0">
              <a:buNone/>
              <a:defRPr sz="91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3611970"/>
            <a:ext cx="4769896" cy="10215893"/>
          </a:xfrm>
        </p:spPr>
        <p:txBody>
          <a:bodyPr/>
          <a:lstStyle>
            <a:lvl1pPr>
              <a:defRPr sz="18247"/>
            </a:lvl1pPr>
            <a:lvl2pPr>
              <a:defRPr sz="15642"/>
            </a:lvl2pPr>
            <a:lvl3pPr>
              <a:defRPr sz="13022"/>
            </a:lvl3pPr>
            <a:lvl4pPr>
              <a:defRPr sz="11730"/>
            </a:lvl4pPr>
            <a:lvl5pPr>
              <a:defRPr sz="11730"/>
            </a:lvl5pPr>
            <a:lvl6pPr>
              <a:defRPr sz="11730"/>
            </a:lvl6pPr>
            <a:lvl7pPr>
              <a:defRPr sz="11730"/>
            </a:lvl7pPr>
            <a:lvl8pPr>
              <a:defRPr sz="11730"/>
            </a:lvl8pPr>
            <a:lvl9pPr>
              <a:defRPr sz="11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91" y="3611970"/>
            <a:ext cx="4769896" cy="10215893"/>
          </a:xfrm>
        </p:spPr>
        <p:txBody>
          <a:bodyPr/>
          <a:lstStyle>
            <a:lvl1pPr>
              <a:defRPr sz="18247"/>
            </a:lvl1pPr>
            <a:lvl2pPr>
              <a:defRPr sz="15642"/>
            </a:lvl2pPr>
            <a:lvl3pPr>
              <a:defRPr sz="13022"/>
            </a:lvl3pPr>
            <a:lvl4pPr>
              <a:defRPr sz="11730"/>
            </a:lvl4pPr>
            <a:lvl5pPr>
              <a:defRPr sz="11730"/>
            </a:lvl5pPr>
            <a:lvl6pPr>
              <a:defRPr sz="11730"/>
            </a:lvl6pPr>
            <a:lvl7pPr>
              <a:defRPr sz="11730"/>
            </a:lvl7pPr>
            <a:lvl8pPr>
              <a:defRPr sz="11730"/>
            </a:lvl8pPr>
            <a:lvl9pPr>
              <a:defRPr sz="11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4" y="3465043"/>
            <a:ext cx="4771771" cy="1444057"/>
          </a:xfrm>
        </p:spPr>
        <p:txBody>
          <a:bodyPr anchor="b"/>
          <a:lstStyle>
            <a:lvl1pPr marL="0" indent="0">
              <a:buNone/>
              <a:defRPr sz="15642" b="1"/>
            </a:lvl1pPr>
            <a:lvl2pPr marL="2978608" indent="0">
              <a:buNone/>
              <a:defRPr sz="13022" b="1"/>
            </a:lvl2pPr>
            <a:lvl3pPr marL="5957213" indent="0">
              <a:buNone/>
              <a:defRPr sz="11730" b="1"/>
            </a:lvl3pPr>
            <a:lvl4pPr marL="8935794" indent="0">
              <a:buNone/>
              <a:defRPr sz="10434" b="1"/>
            </a:lvl4pPr>
            <a:lvl5pPr marL="11914424" indent="0">
              <a:buNone/>
              <a:defRPr sz="10434" b="1"/>
            </a:lvl5pPr>
            <a:lvl6pPr marL="14893026" indent="0">
              <a:buNone/>
              <a:defRPr sz="10434" b="1"/>
            </a:lvl6pPr>
            <a:lvl7pPr marL="17871631" indent="0">
              <a:buNone/>
              <a:defRPr sz="10434" b="1"/>
            </a:lvl7pPr>
            <a:lvl8pPr marL="20850234" indent="0">
              <a:buNone/>
              <a:defRPr sz="10434" b="1"/>
            </a:lvl8pPr>
            <a:lvl9pPr marL="23828832" indent="0">
              <a:buNone/>
              <a:defRPr sz="104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4" y="4909090"/>
            <a:ext cx="4771771" cy="8918752"/>
          </a:xfrm>
        </p:spPr>
        <p:txBody>
          <a:bodyPr/>
          <a:lstStyle>
            <a:lvl1pPr>
              <a:defRPr sz="15642"/>
            </a:lvl1pPr>
            <a:lvl2pPr>
              <a:defRPr sz="13022"/>
            </a:lvl2pPr>
            <a:lvl3pPr>
              <a:defRPr sz="11730"/>
            </a:lvl3pPr>
            <a:lvl4pPr>
              <a:defRPr sz="10434"/>
            </a:lvl4pPr>
            <a:lvl5pPr>
              <a:defRPr sz="10434"/>
            </a:lvl5pPr>
            <a:lvl6pPr>
              <a:defRPr sz="10434"/>
            </a:lvl6pPr>
            <a:lvl7pPr>
              <a:defRPr sz="10434"/>
            </a:lvl7pPr>
            <a:lvl8pPr>
              <a:defRPr sz="10434"/>
            </a:lvl8pPr>
            <a:lvl9pPr>
              <a:defRPr sz="104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50" y="3465043"/>
            <a:ext cx="4773643" cy="1444057"/>
          </a:xfrm>
        </p:spPr>
        <p:txBody>
          <a:bodyPr anchor="b"/>
          <a:lstStyle>
            <a:lvl1pPr marL="0" indent="0">
              <a:buNone/>
              <a:defRPr sz="15642" b="1"/>
            </a:lvl1pPr>
            <a:lvl2pPr marL="2978608" indent="0">
              <a:buNone/>
              <a:defRPr sz="13022" b="1"/>
            </a:lvl2pPr>
            <a:lvl3pPr marL="5957213" indent="0">
              <a:buNone/>
              <a:defRPr sz="11730" b="1"/>
            </a:lvl3pPr>
            <a:lvl4pPr marL="8935794" indent="0">
              <a:buNone/>
              <a:defRPr sz="10434" b="1"/>
            </a:lvl4pPr>
            <a:lvl5pPr marL="11914424" indent="0">
              <a:buNone/>
              <a:defRPr sz="10434" b="1"/>
            </a:lvl5pPr>
            <a:lvl6pPr marL="14893026" indent="0">
              <a:buNone/>
              <a:defRPr sz="10434" b="1"/>
            </a:lvl6pPr>
            <a:lvl7pPr marL="17871631" indent="0">
              <a:buNone/>
              <a:defRPr sz="10434" b="1"/>
            </a:lvl7pPr>
            <a:lvl8pPr marL="20850234" indent="0">
              <a:buNone/>
              <a:defRPr sz="10434" b="1"/>
            </a:lvl8pPr>
            <a:lvl9pPr marL="23828832" indent="0">
              <a:buNone/>
              <a:defRPr sz="104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50" y="4909090"/>
            <a:ext cx="4773643" cy="8918752"/>
          </a:xfrm>
        </p:spPr>
        <p:txBody>
          <a:bodyPr/>
          <a:lstStyle>
            <a:lvl1pPr>
              <a:defRPr sz="15642"/>
            </a:lvl1pPr>
            <a:lvl2pPr>
              <a:defRPr sz="13022"/>
            </a:lvl2pPr>
            <a:lvl3pPr>
              <a:defRPr sz="11730"/>
            </a:lvl3pPr>
            <a:lvl4pPr>
              <a:defRPr sz="10434"/>
            </a:lvl4pPr>
            <a:lvl5pPr>
              <a:defRPr sz="10434"/>
            </a:lvl5pPr>
            <a:lvl6pPr>
              <a:defRPr sz="10434"/>
            </a:lvl6pPr>
            <a:lvl7pPr>
              <a:defRPr sz="10434"/>
            </a:lvl7pPr>
            <a:lvl8pPr>
              <a:defRPr sz="10434"/>
            </a:lvl8pPr>
            <a:lvl9pPr>
              <a:defRPr sz="104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16350"/>
            <a:ext cx="3553049" cy="2622949"/>
          </a:xfrm>
        </p:spPr>
        <p:txBody>
          <a:bodyPr anchor="b"/>
          <a:lstStyle>
            <a:lvl1pPr algn="l">
              <a:defRPr sz="130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23" y="616346"/>
            <a:ext cx="6037370" cy="13211504"/>
          </a:xfrm>
        </p:spPr>
        <p:txBody>
          <a:bodyPr/>
          <a:lstStyle>
            <a:lvl1pPr>
              <a:defRPr sz="20853"/>
            </a:lvl1pPr>
            <a:lvl2pPr>
              <a:defRPr sz="18247"/>
            </a:lvl2pPr>
            <a:lvl3pPr>
              <a:defRPr sz="15642"/>
            </a:lvl3pPr>
            <a:lvl4pPr>
              <a:defRPr sz="13022"/>
            </a:lvl4pPr>
            <a:lvl5pPr>
              <a:defRPr sz="13022"/>
            </a:lvl5pPr>
            <a:lvl6pPr>
              <a:defRPr sz="13022"/>
            </a:lvl6pPr>
            <a:lvl7pPr>
              <a:defRPr sz="13022"/>
            </a:lvl7pPr>
            <a:lvl8pPr>
              <a:defRPr sz="13022"/>
            </a:lvl8pPr>
            <a:lvl9pPr>
              <a:defRPr sz="130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3239294"/>
            <a:ext cx="3553049" cy="10588557"/>
          </a:xfrm>
        </p:spPr>
        <p:txBody>
          <a:bodyPr/>
          <a:lstStyle>
            <a:lvl1pPr marL="0" indent="0">
              <a:buNone/>
              <a:defRPr sz="9127"/>
            </a:lvl1pPr>
            <a:lvl2pPr marL="2978608" indent="0">
              <a:buNone/>
              <a:defRPr sz="7811"/>
            </a:lvl2pPr>
            <a:lvl3pPr marL="5957213" indent="0">
              <a:buNone/>
              <a:defRPr sz="6503"/>
            </a:lvl3pPr>
            <a:lvl4pPr marL="8935794" indent="0">
              <a:buNone/>
              <a:defRPr sz="5871"/>
            </a:lvl4pPr>
            <a:lvl5pPr marL="11914424" indent="0">
              <a:buNone/>
              <a:defRPr sz="5871"/>
            </a:lvl5pPr>
            <a:lvl6pPr marL="14893026" indent="0">
              <a:buNone/>
              <a:defRPr sz="5871"/>
            </a:lvl6pPr>
            <a:lvl7pPr marL="17871631" indent="0">
              <a:buNone/>
              <a:defRPr sz="5871"/>
            </a:lvl7pPr>
            <a:lvl8pPr marL="20850234" indent="0">
              <a:buNone/>
              <a:defRPr sz="5871"/>
            </a:lvl8pPr>
            <a:lvl9pPr marL="23828832" indent="0">
              <a:buNone/>
              <a:defRPr sz="58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38" y="10835857"/>
            <a:ext cx="6479858" cy="1279230"/>
          </a:xfrm>
        </p:spPr>
        <p:txBody>
          <a:bodyPr anchor="b"/>
          <a:lstStyle>
            <a:lvl1pPr algn="l">
              <a:defRPr sz="130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38" y="1383156"/>
            <a:ext cx="6479858" cy="9287828"/>
          </a:xfrm>
        </p:spPr>
        <p:txBody>
          <a:bodyPr/>
          <a:lstStyle>
            <a:lvl1pPr marL="0" indent="0">
              <a:buNone/>
              <a:defRPr sz="20853"/>
            </a:lvl1pPr>
            <a:lvl2pPr marL="2978608" indent="0">
              <a:buNone/>
              <a:defRPr sz="18247"/>
            </a:lvl2pPr>
            <a:lvl3pPr marL="5957213" indent="0">
              <a:buNone/>
              <a:defRPr sz="15642"/>
            </a:lvl3pPr>
            <a:lvl4pPr marL="8935794" indent="0">
              <a:buNone/>
              <a:defRPr sz="13022"/>
            </a:lvl4pPr>
            <a:lvl5pPr marL="11914424" indent="0">
              <a:buNone/>
              <a:defRPr sz="13022"/>
            </a:lvl5pPr>
            <a:lvl6pPr marL="14893026" indent="0">
              <a:buNone/>
              <a:defRPr sz="13022"/>
            </a:lvl6pPr>
            <a:lvl7pPr marL="17871631" indent="0">
              <a:buNone/>
              <a:defRPr sz="13022"/>
            </a:lvl7pPr>
            <a:lvl8pPr marL="20850234" indent="0">
              <a:buNone/>
              <a:defRPr sz="13022"/>
            </a:lvl8pPr>
            <a:lvl9pPr marL="23828832" indent="0">
              <a:buNone/>
              <a:defRPr sz="130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38" y="12115065"/>
            <a:ext cx="6479858" cy="1816713"/>
          </a:xfrm>
        </p:spPr>
        <p:txBody>
          <a:bodyPr/>
          <a:lstStyle>
            <a:lvl1pPr marL="0" indent="0">
              <a:buNone/>
              <a:defRPr sz="9127"/>
            </a:lvl1pPr>
            <a:lvl2pPr marL="2978608" indent="0">
              <a:buNone/>
              <a:defRPr sz="7811"/>
            </a:lvl2pPr>
            <a:lvl3pPr marL="5957213" indent="0">
              <a:buNone/>
              <a:defRPr sz="6503"/>
            </a:lvl3pPr>
            <a:lvl4pPr marL="8935794" indent="0">
              <a:buNone/>
              <a:defRPr sz="5871"/>
            </a:lvl4pPr>
            <a:lvl5pPr marL="11914424" indent="0">
              <a:buNone/>
              <a:defRPr sz="5871"/>
            </a:lvl5pPr>
            <a:lvl6pPr marL="14893026" indent="0">
              <a:buNone/>
              <a:defRPr sz="5871"/>
            </a:lvl6pPr>
            <a:lvl7pPr marL="17871631" indent="0">
              <a:buNone/>
              <a:defRPr sz="5871"/>
            </a:lvl7pPr>
            <a:lvl8pPr marL="20850234" indent="0">
              <a:buNone/>
              <a:defRPr sz="5871"/>
            </a:lvl8pPr>
            <a:lvl9pPr marL="23828832" indent="0">
              <a:buNone/>
              <a:defRPr sz="58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5" y="619938"/>
            <a:ext cx="9719788" cy="257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5" y="3611970"/>
            <a:ext cx="9719788" cy="1021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14347442"/>
            <a:ext cx="2519942" cy="824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28" y="14347442"/>
            <a:ext cx="3419925" cy="824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40" y="14347442"/>
            <a:ext cx="2519942" cy="824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2978608" rtl="0" eaLnBrk="1" latinLnBrk="0" hangingPunct="1">
        <a:spcBef>
          <a:spcPct val="0"/>
        </a:spcBef>
        <a:buNone/>
        <a:defRPr sz="28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3963" indent="-2233963" algn="l" defTabSz="2978608" rtl="0" eaLnBrk="1" latinLnBrk="0" hangingPunct="1">
        <a:spcBef>
          <a:spcPct val="20000"/>
        </a:spcBef>
        <a:buFont typeface="Arial"/>
        <a:buChar char="•"/>
        <a:defRPr sz="20853" kern="1200">
          <a:solidFill>
            <a:schemeClr val="tx1"/>
          </a:solidFill>
          <a:latin typeface="+mn-lt"/>
          <a:ea typeface="+mn-ea"/>
          <a:cs typeface="+mn-cs"/>
        </a:defRPr>
      </a:lvl1pPr>
      <a:lvl2pPr marL="4840233" indent="-1861633" algn="l" defTabSz="2978608" rtl="0" eaLnBrk="1" latinLnBrk="0" hangingPunct="1">
        <a:spcBef>
          <a:spcPct val="20000"/>
        </a:spcBef>
        <a:buFont typeface="Arial"/>
        <a:buChar char="–"/>
        <a:defRPr sz="18247" kern="1200">
          <a:solidFill>
            <a:schemeClr val="tx1"/>
          </a:solidFill>
          <a:latin typeface="+mn-lt"/>
          <a:ea typeface="+mn-ea"/>
          <a:cs typeface="+mn-cs"/>
        </a:defRPr>
      </a:lvl2pPr>
      <a:lvl3pPr marL="7446508" indent="-1489300" algn="l" defTabSz="2978608" rtl="0" eaLnBrk="1" latinLnBrk="0" hangingPunct="1">
        <a:spcBef>
          <a:spcPct val="20000"/>
        </a:spcBef>
        <a:buFont typeface="Arial"/>
        <a:buChar char="•"/>
        <a:defRPr sz="15642" kern="1200">
          <a:solidFill>
            <a:schemeClr val="tx1"/>
          </a:solidFill>
          <a:latin typeface="+mn-lt"/>
          <a:ea typeface="+mn-ea"/>
          <a:cs typeface="+mn-cs"/>
        </a:defRPr>
      </a:lvl3pPr>
      <a:lvl4pPr marL="10425112" indent="-1489300" algn="l" defTabSz="2978608" rtl="0" eaLnBrk="1" latinLnBrk="0" hangingPunct="1">
        <a:spcBef>
          <a:spcPct val="20000"/>
        </a:spcBef>
        <a:buFont typeface="Arial"/>
        <a:buChar char="–"/>
        <a:defRPr sz="13022" kern="1200">
          <a:solidFill>
            <a:schemeClr val="tx1"/>
          </a:solidFill>
          <a:latin typeface="+mn-lt"/>
          <a:ea typeface="+mn-ea"/>
          <a:cs typeface="+mn-cs"/>
        </a:defRPr>
      </a:lvl4pPr>
      <a:lvl5pPr marL="13403710" indent="-1489300" algn="l" defTabSz="2978608" rtl="0" eaLnBrk="1" latinLnBrk="0" hangingPunct="1">
        <a:spcBef>
          <a:spcPct val="20000"/>
        </a:spcBef>
        <a:buFont typeface="Arial"/>
        <a:buChar char="»"/>
        <a:defRPr sz="13022" kern="1200">
          <a:solidFill>
            <a:schemeClr val="tx1"/>
          </a:solidFill>
          <a:latin typeface="+mn-lt"/>
          <a:ea typeface="+mn-ea"/>
          <a:cs typeface="+mn-cs"/>
        </a:defRPr>
      </a:lvl5pPr>
      <a:lvl6pPr marL="16382321" indent="-1489300" algn="l" defTabSz="2978608" rtl="0" eaLnBrk="1" latinLnBrk="0" hangingPunct="1">
        <a:spcBef>
          <a:spcPct val="20000"/>
        </a:spcBef>
        <a:buFont typeface="Arial"/>
        <a:buChar char="•"/>
        <a:defRPr sz="13022" kern="1200">
          <a:solidFill>
            <a:schemeClr val="tx1"/>
          </a:solidFill>
          <a:latin typeface="+mn-lt"/>
          <a:ea typeface="+mn-ea"/>
          <a:cs typeface="+mn-cs"/>
        </a:defRPr>
      </a:lvl6pPr>
      <a:lvl7pPr marL="19360932" indent="-1489300" algn="l" defTabSz="2978608" rtl="0" eaLnBrk="1" latinLnBrk="0" hangingPunct="1">
        <a:spcBef>
          <a:spcPct val="20000"/>
        </a:spcBef>
        <a:buFont typeface="Arial"/>
        <a:buChar char="•"/>
        <a:defRPr sz="13022" kern="1200">
          <a:solidFill>
            <a:schemeClr val="tx1"/>
          </a:solidFill>
          <a:latin typeface="+mn-lt"/>
          <a:ea typeface="+mn-ea"/>
          <a:cs typeface="+mn-cs"/>
        </a:defRPr>
      </a:lvl7pPr>
      <a:lvl8pPr marL="22339534" indent="-1489300" algn="l" defTabSz="2978608" rtl="0" eaLnBrk="1" latinLnBrk="0" hangingPunct="1">
        <a:spcBef>
          <a:spcPct val="20000"/>
        </a:spcBef>
        <a:buFont typeface="Arial"/>
        <a:buChar char="•"/>
        <a:defRPr sz="13022" kern="1200">
          <a:solidFill>
            <a:schemeClr val="tx1"/>
          </a:solidFill>
          <a:latin typeface="+mn-lt"/>
          <a:ea typeface="+mn-ea"/>
          <a:cs typeface="+mn-cs"/>
        </a:defRPr>
      </a:lvl8pPr>
      <a:lvl9pPr marL="25318132" indent="-1489300" algn="l" defTabSz="2978608" rtl="0" eaLnBrk="1" latinLnBrk="0" hangingPunct="1">
        <a:spcBef>
          <a:spcPct val="20000"/>
        </a:spcBef>
        <a:buFont typeface="Arial"/>
        <a:buChar char="•"/>
        <a:defRPr sz="1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1pPr>
      <a:lvl2pPr marL="2978608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2pPr>
      <a:lvl3pPr marL="5957213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3pPr>
      <a:lvl4pPr marL="8935794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4pPr>
      <a:lvl5pPr marL="11914424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5pPr>
      <a:lvl6pPr marL="14893026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6pPr>
      <a:lvl7pPr marL="17871631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7pPr>
      <a:lvl8pPr marL="20850234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8pPr>
      <a:lvl9pPr marL="23828832" algn="l" defTabSz="2978608" rtl="0" eaLnBrk="1" latinLnBrk="0" hangingPunct="1">
        <a:defRPr sz="11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grafický design, plakát&#10;&#10;Popis byl vytvořen automaticky">
            <a:extLst>
              <a:ext uri="{FF2B5EF4-FFF2-40B4-BE49-F238E27FC236}">
                <a16:creationId xmlns:a16="http://schemas.microsoft.com/office/drawing/2014/main" id="{DC090264-37CD-C5ED-2754-EC132455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21" y="267629"/>
            <a:ext cx="10121152" cy="15212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3F915E-44CD-EB38-1576-7965658B4472}"/>
              </a:ext>
            </a:extLst>
          </p:cNvPr>
          <p:cNvSpPr txBox="1">
            <a:spLocks/>
          </p:cNvSpPr>
          <p:nvPr/>
        </p:nvSpPr>
        <p:spPr>
          <a:xfrm>
            <a:off x="535260" y="3344053"/>
            <a:ext cx="9723862" cy="939189"/>
          </a:xfrm>
          <a:prstGeom prst="rect">
            <a:avLst/>
          </a:prstGeom>
          <a:effectLst/>
        </p:spPr>
        <p:txBody>
          <a:bodyPr vert="horz" lIns="595827" tIns="297908" rIns="595827" bIns="29790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rchivo Black" panose="020B0A03020202020B04" pitchFamily="34" charset="0"/>
                <a:ea typeface="Arial" charset="0"/>
                <a:cs typeface="Arial" panose="020B0604020202020204" pitchFamily="34" charset="0"/>
              </a:rPr>
              <a:t>14. 12. 3023</a:t>
            </a:r>
          </a:p>
        </p:txBody>
      </p:sp>
    </p:spTree>
    <p:extLst>
      <p:ext uri="{BB962C8B-B14F-4D97-AF65-F5344CB8AC3E}">
        <p14:creationId xmlns:p14="http://schemas.microsoft.com/office/powerpoint/2010/main" val="305260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478</TotalTime>
  <Words>6</Words>
  <Application>Microsoft Macintosh PowerPoint</Application>
  <PresentationFormat>Vlastní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Archivo Black</vt:lpstr>
      <vt:lpstr>Arial</vt:lpstr>
      <vt:lpstr>Calibri</vt:lpstr>
      <vt:lpstr>Cambria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Lucie Skřivánková</cp:lastModifiedBy>
  <cp:revision>126</cp:revision>
  <cp:lastPrinted>2019-06-07T09:28:43Z</cp:lastPrinted>
  <dcterms:created xsi:type="dcterms:W3CDTF">2010-04-12T23:12:02Z</dcterms:created>
  <dcterms:modified xsi:type="dcterms:W3CDTF">2023-11-10T11:29:31Z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